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5EDC5-7631-4944-9EE6-A9D3DFE02CE0}" v="81" dt="2021-11-10T20:05:26.9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Teresa Negrete Rivera" userId="8beb68a8ddaa42f2" providerId="LiveId" clId="{5EA5EDC5-7631-4944-9EE6-A9D3DFE02CE0}"/>
    <pc:docChg chg="undo redo custSel modSld">
      <pc:chgData name="Maria Teresa Negrete Rivera" userId="8beb68a8ddaa42f2" providerId="LiveId" clId="{5EA5EDC5-7631-4944-9EE6-A9D3DFE02CE0}" dt="2021-11-10T20:05:53.888" v="150" actId="6549"/>
      <pc:docMkLst>
        <pc:docMk/>
      </pc:docMkLst>
      <pc:sldChg chg="addSp modSp mod">
        <pc:chgData name="Maria Teresa Negrete Rivera" userId="8beb68a8ddaa42f2" providerId="LiveId" clId="{5EA5EDC5-7631-4944-9EE6-A9D3DFE02CE0}" dt="2021-11-10T20:05:53.888" v="150" actId="6549"/>
        <pc:sldMkLst>
          <pc:docMk/>
          <pc:sldMk cId="481109961" sldId="256"/>
        </pc:sldMkLst>
        <pc:spChg chg="add mod">
          <ac:chgData name="Maria Teresa Negrete Rivera" userId="8beb68a8ddaa42f2" providerId="LiveId" clId="{5EA5EDC5-7631-4944-9EE6-A9D3DFE02CE0}" dt="2021-11-10T20:05:37.293" v="140" actId="1076"/>
          <ac:spMkLst>
            <pc:docMk/>
            <pc:sldMk cId="481109961" sldId="256"/>
            <ac:spMk id="5" creationId="{1F5E1D69-4D86-4340-B4AC-5B2EA08C0E2D}"/>
          </ac:spMkLst>
        </pc:spChg>
        <pc:spChg chg="add mod">
          <ac:chgData name="Maria Teresa Negrete Rivera" userId="8beb68a8ddaa42f2" providerId="LiveId" clId="{5EA5EDC5-7631-4944-9EE6-A9D3DFE02CE0}" dt="2021-11-10T20:05:40.885" v="141" actId="1076"/>
          <ac:spMkLst>
            <pc:docMk/>
            <pc:sldMk cId="481109961" sldId="256"/>
            <ac:spMk id="6" creationId="{91450DF8-8117-4353-ABD9-5423BBDD3EF7}"/>
          </ac:spMkLst>
        </pc:spChg>
        <pc:spChg chg="add mod">
          <ac:chgData name="Maria Teresa Negrete Rivera" userId="8beb68a8ddaa42f2" providerId="LiveId" clId="{5EA5EDC5-7631-4944-9EE6-A9D3DFE02CE0}" dt="2021-11-10T20:05:43.792" v="142" actId="1076"/>
          <ac:spMkLst>
            <pc:docMk/>
            <pc:sldMk cId="481109961" sldId="256"/>
            <ac:spMk id="7" creationId="{C891770B-4BF8-425D-90F2-3B6E9E360E8A}"/>
          </ac:spMkLst>
        </pc:spChg>
        <pc:spChg chg="add mod">
          <ac:chgData name="Maria Teresa Negrete Rivera" userId="8beb68a8ddaa42f2" providerId="LiveId" clId="{5EA5EDC5-7631-4944-9EE6-A9D3DFE02CE0}" dt="2021-11-10T20:05:53.888" v="150" actId="6549"/>
          <ac:spMkLst>
            <pc:docMk/>
            <pc:sldMk cId="481109961" sldId="256"/>
            <ac:spMk id="8" creationId="{78E2F6CB-EC3E-434D-8EF2-EBE3AC467ECB}"/>
          </ac:spMkLst>
        </pc:spChg>
        <pc:graphicFrameChg chg="add mod modGraphic">
          <ac:chgData name="Maria Teresa Negrete Rivera" userId="8beb68a8ddaa42f2" providerId="LiveId" clId="{5EA5EDC5-7631-4944-9EE6-A9D3DFE02CE0}" dt="2021-11-10T20:05:26.934" v="139" actId="113"/>
          <ac:graphicFrameMkLst>
            <pc:docMk/>
            <pc:sldMk cId="481109961" sldId="256"/>
            <ac:graphicFrameMk id="4" creationId="{38A14B8D-B3AB-49A6-80DC-1270D52EA1DF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2FF3A7-5584-45A2-9009-1117A46E44F5}" type="doc">
      <dgm:prSet loTypeId="urn:microsoft.com/office/officeart/2005/8/layout/radial1" loCatId="cycle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MX"/>
        </a:p>
      </dgm:t>
    </dgm:pt>
    <dgm:pt modelId="{4BF0D9AB-A96E-43C0-A719-D5DD54DACB96}">
      <dgm:prSet phldrT="[Texto]"/>
      <dgm:spPr/>
      <dgm:t>
        <a:bodyPr/>
        <a:lstStyle/>
        <a:p>
          <a:r>
            <a:rPr lang="es-MX" b="1" dirty="0">
              <a:latin typeface="HelveticaNeueLT Std Lt"/>
            </a:rPr>
            <a:t>Índices</a:t>
          </a:r>
        </a:p>
      </dgm:t>
    </dgm:pt>
    <dgm:pt modelId="{44AC776B-9462-4563-BC35-A9EDC735FA1A}" type="parTrans" cxnId="{0A48D19E-E0F0-4668-A466-C0E9E462C0AC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239E956E-6D5F-427E-9954-5110E22324BD}" type="sibTrans" cxnId="{0A48D19E-E0F0-4668-A466-C0E9E462C0AC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109FAD65-EAFB-4640-90FA-0C6E1CDFD278}">
      <dgm:prSet phldrT="[Texto]"/>
      <dgm:spPr/>
      <dgm:t>
        <a:bodyPr/>
        <a:lstStyle/>
        <a:p>
          <a:r>
            <a:rPr lang="es-MX" b="1" dirty="0">
              <a:latin typeface="HelveticaNeueLT Std Lt"/>
            </a:rPr>
            <a:t>Onomásticos</a:t>
          </a:r>
        </a:p>
      </dgm:t>
    </dgm:pt>
    <dgm:pt modelId="{C9D0EF9D-B542-4AC4-AEFF-A9FA1D830F4E}" type="parTrans" cxnId="{E19505D8-5E80-4B99-8A2B-CAB943092BF9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C49AAB66-4E35-4621-8D2E-5E6512D886CE}" type="sibTrans" cxnId="{E19505D8-5E80-4B99-8A2B-CAB943092BF9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9BBC2051-EC3B-43BE-9E67-C525F8C418CE}">
      <dgm:prSet phldrT="[Texto]"/>
      <dgm:spPr/>
      <dgm:t>
        <a:bodyPr/>
        <a:lstStyle/>
        <a:p>
          <a:r>
            <a:rPr lang="es-MX" b="1" dirty="0">
              <a:latin typeface="HelveticaNeueLT Std Lt"/>
            </a:rPr>
            <a:t>Toponímicos</a:t>
          </a:r>
        </a:p>
      </dgm:t>
    </dgm:pt>
    <dgm:pt modelId="{C40AFC4E-3764-4CEA-AA1F-BED14DFAD981}" type="parTrans" cxnId="{CE92D090-B6B4-43E8-B64E-F4495F1D68E2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E7502E40-62E8-4FDB-936E-6827E44FF022}" type="sibTrans" cxnId="{CE92D090-B6B4-43E8-B64E-F4495F1D68E2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F8055836-80D3-4B29-A511-0D0E8ECAE8CB}">
      <dgm:prSet phldrT="[Texto]"/>
      <dgm:spPr/>
      <dgm:t>
        <a:bodyPr/>
        <a:lstStyle/>
        <a:p>
          <a:r>
            <a:rPr lang="es-MX" b="1" dirty="0">
              <a:latin typeface="HelveticaNeueLT Std Lt"/>
            </a:rPr>
            <a:t>Cronológicos</a:t>
          </a:r>
        </a:p>
      </dgm:t>
    </dgm:pt>
    <dgm:pt modelId="{A66774F2-411D-43CA-B424-6F3E7222B5A4}" type="parTrans" cxnId="{72D89BE3-4ABE-4B2D-8E3A-03E5E65FCBDA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583398D1-37C7-4428-9AB8-B9BF678872E7}" type="sibTrans" cxnId="{72D89BE3-4ABE-4B2D-8E3A-03E5E65FCBDA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5809D621-4920-4066-BFBC-EFDCD9DEC12B}">
      <dgm:prSet phldrT="[Texto]"/>
      <dgm:spPr/>
      <dgm:t>
        <a:bodyPr/>
        <a:lstStyle/>
        <a:p>
          <a:r>
            <a:rPr lang="es-MX" b="1" dirty="0">
              <a:latin typeface="HelveticaNeueLT Std Lt"/>
            </a:rPr>
            <a:t>Temáticos</a:t>
          </a:r>
        </a:p>
      </dgm:t>
    </dgm:pt>
    <dgm:pt modelId="{E3B15605-F52B-4DAE-B404-02616B21F917}" type="parTrans" cxnId="{CBDB06E7-CCD9-4142-8EEF-ACB554591B1F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FC6D2872-0507-45B5-BA1F-6DE662CE528A}" type="sibTrans" cxnId="{CBDB06E7-CCD9-4142-8EEF-ACB554591B1F}">
      <dgm:prSet/>
      <dgm:spPr/>
      <dgm:t>
        <a:bodyPr/>
        <a:lstStyle/>
        <a:p>
          <a:endParaRPr lang="es-MX" b="1">
            <a:latin typeface="HelveticaNeueLT Std Lt"/>
          </a:endParaRPr>
        </a:p>
      </dgm:t>
    </dgm:pt>
    <dgm:pt modelId="{0D18D0F1-E303-42D2-B9DC-F535C800BCD9}" type="pres">
      <dgm:prSet presAssocID="{8B2FF3A7-5584-45A2-9009-1117A46E44F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C5903F2C-854F-465E-AD62-44FA7C94AA6B}" type="pres">
      <dgm:prSet presAssocID="{4BF0D9AB-A96E-43C0-A719-D5DD54DACB96}" presName="centerShape" presStyleLbl="node0" presStyleIdx="0" presStyleCnt="1"/>
      <dgm:spPr/>
      <dgm:t>
        <a:bodyPr/>
        <a:lstStyle/>
        <a:p>
          <a:endParaRPr lang="es-MX"/>
        </a:p>
      </dgm:t>
    </dgm:pt>
    <dgm:pt modelId="{71298AF2-6AF6-4C73-8741-1B8C9FDE148F}" type="pres">
      <dgm:prSet presAssocID="{C9D0EF9D-B542-4AC4-AEFF-A9FA1D830F4E}" presName="Name9" presStyleLbl="parChTrans1D2" presStyleIdx="0" presStyleCnt="4"/>
      <dgm:spPr/>
      <dgm:t>
        <a:bodyPr/>
        <a:lstStyle/>
        <a:p>
          <a:endParaRPr lang="es-MX"/>
        </a:p>
      </dgm:t>
    </dgm:pt>
    <dgm:pt modelId="{3C6BD9D9-16E1-4FDD-ADDE-769ACB021B55}" type="pres">
      <dgm:prSet presAssocID="{C9D0EF9D-B542-4AC4-AEFF-A9FA1D830F4E}" presName="connTx" presStyleLbl="parChTrans1D2" presStyleIdx="0" presStyleCnt="4"/>
      <dgm:spPr/>
      <dgm:t>
        <a:bodyPr/>
        <a:lstStyle/>
        <a:p>
          <a:endParaRPr lang="es-MX"/>
        </a:p>
      </dgm:t>
    </dgm:pt>
    <dgm:pt modelId="{FBB833CB-C83E-4D6B-9D43-E7AB4758B3CF}" type="pres">
      <dgm:prSet presAssocID="{109FAD65-EAFB-4640-90FA-0C6E1CDFD27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14C6B5D7-5AC0-4723-A1AE-13600332D2A7}" type="pres">
      <dgm:prSet presAssocID="{C40AFC4E-3764-4CEA-AA1F-BED14DFAD981}" presName="Name9" presStyleLbl="parChTrans1D2" presStyleIdx="1" presStyleCnt="4"/>
      <dgm:spPr/>
      <dgm:t>
        <a:bodyPr/>
        <a:lstStyle/>
        <a:p>
          <a:endParaRPr lang="es-MX"/>
        </a:p>
      </dgm:t>
    </dgm:pt>
    <dgm:pt modelId="{924E941F-6E24-4A47-943B-9F72CC3A4421}" type="pres">
      <dgm:prSet presAssocID="{C40AFC4E-3764-4CEA-AA1F-BED14DFAD981}" presName="connTx" presStyleLbl="parChTrans1D2" presStyleIdx="1" presStyleCnt="4"/>
      <dgm:spPr/>
      <dgm:t>
        <a:bodyPr/>
        <a:lstStyle/>
        <a:p>
          <a:endParaRPr lang="es-MX"/>
        </a:p>
      </dgm:t>
    </dgm:pt>
    <dgm:pt modelId="{343ED85B-0B05-48E9-B1FA-011C29F0C241}" type="pres">
      <dgm:prSet presAssocID="{9BBC2051-EC3B-43BE-9E67-C525F8C418C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ECC2CE8-D4D1-4359-BCD2-A3745D1930B1}" type="pres">
      <dgm:prSet presAssocID="{A66774F2-411D-43CA-B424-6F3E7222B5A4}" presName="Name9" presStyleLbl="parChTrans1D2" presStyleIdx="2" presStyleCnt="4"/>
      <dgm:spPr/>
      <dgm:t>
        <a:bodyPr/>
        <a:lstStyle/>
        <a:p>
          <a:endParaRPr lang="es-MX"/>
        </a:p>
      </dgm:t>
    </dgm:pt>
    <dgm:pt modelId="{D18952CD-D772-40DE-B2F3-492F5122F39B}" type="pres">
      <dgm:prSet presAssocID="{A66774F2-411D-43CA-B424-6F3E7222B5A4}" presName="connTx" presStyleLbl="parChTrans1D2" presStyleIdx="2" presStyleCnt="4"/>
      <dgm:spPr/>
      <dgm:t>
        <a:bodyPr/>
        <a:lstStyle/>
        <a:p>
          <a:endParaRPr lang="es-MX"/>
        </a:p>
      </dgm:t>
    </dgm:pt>
    <dgm:pt modelId="{E5B07BC8-35C6-432F-A308-D5887966C843}" type="pres">
      <dgm:prSet presAssocID="{F8055836-80D3-4B29-A511-0D0E8ECAE8C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E8416B29-8E85-4B9A-8314-65D6C321272D}" type="pres">
      <dgm:prSet presAssocID="{E3B15605-F52B-4DAE-B404-02616B21F917}" presName="Name9" presStyleLbl="parChTrans1D2" presStyleIdx="3" presStyleCnt="4"/>
      <dgm:spPr/>
      <dgm:t>
        <a:bodyPr/>
        <a:lstStyle/>
        <a:p>
          <a:endParaRPr lang="es-MX"/>
        </a:p>
      </dgm:t>
    </dgm:pt>
    <dgm:pt modelId="{A30460A1-2FCC-4DF8-B22B-7D816101817C}" type="pres">
      <dgm:prSet presAssocID="{E3B15605-F52B-4DAE-B404-02616B21F917}" presName="connTx" presStyleLbl="parChTrans1D2" presStyleIdx="3" presStyleCnt="4"/>
      <dgm:spPr/>
      <dgm:t>
        <a:bodyPr/>
        <a:lstStyle/>
        <a:p>
          <a:endParaRPr lang="es-MX"/>
        </a:p>
      </dgm:t>
    </dgm:pt>
    <dgm:pt modelId="{628496D7-B0E8-4E91-8C9A-1F695569A795}" type="pres">
      <dgm:prSet presAssocID="{5809D621-4920-4066-BFBC-EFDCD9DEC12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776F30B0-0887-4299-878C-78474A6FD636}" type="presOf" srcId="{A66774F2-411D-43CA-B424-6F3E7222B5A4}" destId="{D18952CD-D772-40DE-B2F3-492F5122F39B}" srcOrd="1" destOrd="0" presId="urn:microsoft.com/office/officeart/2005/8/layout/radial1"/>
    <dgm:cxn modelId="{228FF23C-A300-49CB-BFD5-8DA041AE0620}" type="presOf" srcId="{8B2FF3A7-5584-45A2-9009-1117A46E44F5}" destId="{0D18D0F1-E303-42D2-B9DC-F535C800BCD9}" srcOrd="0" destOrd="0" presId="urn:microsoft.com/office/officeart/2005/8/layout/radial1"/>
    <dgm:cxn modelId="{00E808FE-3F52-42FF-A31A-E8F75FF0C5B6}" type="presOf" srcId="{E3B15605-F52B-4DAE-B404-02616B21F917}" destId="{E8416B29-8E85-4B9A-8314-65D6C321272D}" srcOrd="0" destOrd="0" presId="urn:microsoft.com/office/officeart/2005/8/layout/radial1"/>
    <dgm:cxn modelId="{FCBB4627-E263-46A6-8D48-5E521F1BB312}" type="presOf" srcId="{109FAD65-EAFB-4640-90FA-0C6E1CDFD278}" destId="{FBB833CB-C83E-4D6B-9D43-E7AB4758B3CF}" srcOrd="0" destOrd="0" presId="urn:microsoft.com/office/officeart/2005/8/layout/radial1"/>
    <dgm:cxn modelId="{2957EDA1-F88D-4993-A774-4FB0D3A4912E}" type="presOf" srcId="{C9D0EF9D-B542-4AC4-AEFF-A9FA1D830F4E}" destId="{71298AF2-6AF6-4C73-8741-1B8C9FDE148F}" srcOrd="0" destOrd="0" presId="urn:microsoft.com/office/officeart/2005/8/layout/radial1"/>
    <dgm:cxn modelId="{09F5CD77-7F57-4C0C-9CDD-8CAF17B1473E}" type="presOf" srcId="{E3B15605-F52B-4DAE-B404-02616B21F917}" destId="{A30460A1-2FCC-4DF8-B22B-7D816101817C}" srcOrd="1" destOrd="0" presId="urn:microsoft.com/office/officeart/2005/8/layout/radial1"/>
    <dgm:cxn modelId="{EF3260C7-B129-45AF-93D6-44CD09C1F400}" type="presOf" srcId="{4BF0D9AB-A96E-43C0-A719-D5DD54DACB96}" destId="{C5903F2C-854F-465E-AD62-44FA7C94AA6B}" srcOrd="0" destOrd="0" presId="urn:microsoft.com/office/officeart/2005/8/layout/radial1"/>
    <dgm:cxn modelId="{22FF61C5-FC49-454E-9ADB-CD8FAD9D6A43}" type="presOf" srcId="{C40AFC4E-3764-4CEA-AA1F-BED14DFAD981}" destId="{924E941F-6E24-4A47-943B-9F72CC3A4421}" srcOrd="1" destOrd="0" presId="urn:microsoft.com/office/officeart/2005/8/layout/radial1"/>
    <dgm:cxn modelId="{4692C300-A0EB-43F8-BE58-CCE6D533D6F5}" type="presOf" srcId="{A66774F2-411D-43CA-B424-6F3E7222B5A4}" destId="{BECC2CE8-D4D1-4359-BCD2-A3745D1930B1}" srcOrd="0" destOrd="0" presId="urn:microsoft.com/office/officeart/2005/8/layout/radial1"/>
    <dgm:cxn modelId="{B8BE79A0-6B3D-4AA7-9EE5-5DF88D8352DF}" type="presOf" srcId="{9BBC2051-EC3B-43BE-9E67-C525F8C418CE}" destId="{343ED85B-0B05-48E9-B1FA-011C29F0C241}" srcOrd="0" destOrd="0" presId="urn:microsoft.com/office/officeart/2005/8/layout/radial1"/>
    <dgm:cxn modelId="{4436C5E7-B333-481B-A9D6-517A4E35EB4D}" type="presOf" srcId="{C9D0EF9D-B542-4AC4-AEFF-A9FA1D830F4E}" destId="{3C6BD9D9-16E1-4FDD-ADDE-769ACB021B55}" srcOrd="1" destOrd="0" presId="urn:microsoft.com/office/officeart/2005/8/layout/radial1"/>
    <dgm:cxn modelId="{CBDB06E7-CCD9-4142-8EEF-ACB554591B1F}" srcId="{4BF0D9AB-A96E-43C0-A719-D5DD54DACB96}" destId="{5809D621-4920-4066-BFBC-EFDCD9DEC12B}" srcOrd="3" destOrd="0" parTransId="{E3B15605-F52B-4DAE-B404-02616B21F917}" sibTransId="{FC6D2872-0507-45B5-BA1F-6DE662CE528A}"/>
    <dgm:cxn modelId="{CFFD1AD4-9592-42AC-9F91-BB3613561005}" type="presOf" srcId="{C40AFC4E-3764-4CEA-AA1F-BED14DFAD981}" destId="{14C6B5D7-5AC0-4723-A1AE-13600332D2A7}" srcOrd="0" destOrd="0" presId="urn:microsoft.com/office/officeart/2005/8/layout/radial1"/>
    <dgm:cxn modelId="{E19505D8-5E80-4B99-8A2B-CAB943092BF9}" srcId="{4BF0D9AB-A96E-43C0-A719-D5DD54DACB96}" destId="{109FAD65-EAFB-4640-90FA-0C6E1CDFD278}" srcOrd="0" destOrd="0" parTransId="{C9D0EF9D-B542-4AC4-AEFF-A9FA1D830F4E}" sibTransId="{C49AAB66-4E35-4621-8D2E-5E6512D886CE}"/>
    <dgm:cxn modelId="{0A48D19E-E0F0-4668-A466-C0E9E462C0AC}" srcId="{8B2FF3A7-5584-45A2-9009-1117A46E44F5}" destId="{4BF0D9AB-A96E-43C0-A719-D5DD54DACB96}" srcOrd="0" destOrd="0" parTransId="{44AC776B-9462-4563-BC35-A9EDC735FA1A}" sibTransId="{239E956E-6D5F-427E-9954-5110E22324BD}"/>
    <dgm:cxn modelId="{71205904-3491-4930-BA2D-8F25EDEFF576}" type="presOf" srcId="{F8055836-80D3-4B29-A511-0D0E8ECAE8CB}" destId="{E5B07BC8-35C6-432F-A308-D5887966C843}" srcOrd="0" destOrd="0" presId="urn:microsoft.com/office/officeart/2005/8/layout/radial1"/>
    <dgm:cxn modelId="{CE92D090-B6B4-43E8-B64E-F4495F1D68E2}" srcId="{4BF0D9AB-A96E-43C0-A719-D5DD54DACB96}" destId="{9BBC2051-EC3B-43BE-9E67-C525F8C418CE}" srcOrd="1" destOrd="0" parTransId="{C40AFC4E-3764-4CEA-AA1F-BED14DFAD981}" sibTransId="{E7502E40-62E8-4FDB-936E-6827E44FF022}"/>
    <dgm:cxn modelId="{1E14AAEF-BB7C-4B07-9ED2-71FA1F4BBF5C}" type="presOf" srcId="{5809D621-4920-4066-BFBC-EFDCD9DEC12B}" destId="{628496D7-B0E8-4E91-8C9A-1F695569A795}" srcOrd="0" destOrd="0" presId="urn:microsoft.com/office/officeart/2005/8/layout/radial1"/>
    <dgm:cxn modelId="{72D89BE3-4ABE-4B2D-8E3A-03E5E65FCBDA}" srcId="{4BF0D9AB-A96E-43C0-A719-D5DD54DACB96}" destId="{F8055836-80D3-4B29-A511-0D0E8ECAE8CB}" srcOrd="2" destOrd="0" parTransId="{A66774F2-411D-43CA-B424-6F3E7222B5A4}" sibTransId="{583398D1-37C7-4428-9AB8-B9BF678872E7}"/>
    <dgm:cxn modelId="{0C3A36AB-EB58-4063-8492-3C04E856E2AE}" type="presParOf" srcId="{0D18D0F1-E303-42D2-B9DC-F535C800BCD9}" destId="{C5903F2C-854F-465E-AD62-44FA7C94AA6B}" srcOrd="0" destOrd="0" presId="urn:microsoft.com/office/officeart/2005/8/layout/radial1"/>
    <dgm:cxn modelId="{0F282B00-D932-4CDB-98FA-AB0A3D69284C}" type="presParOf" srcId="{0D18D0F1-E303-42D2-B9DC-F535C800BCD9}" destId="{71298AF2-6AF6-4C73-8741-1B8C9FDE148F}" srcOrd="1" destOrd="0" presId="urn:microsoft.com/office/officeart/2005/8/layout/radial1"/>
    <dgm:cxn modelId="{3AC71641-3722-4D68-B42E-EDBACD54D272}" type="presParOf" srcId="{71298AF2-6AF6-4C73-8741-1B8C9FDE148F}" destId="{3C6BD9D9-16E1-4FDD-ADDE-769ACB021B55}" srcOrd="0" destOrd="0" presId="urn:microsoft.com/office/officeart/2005/8/layout/radial1"/>
    <dgm:cxn modelId="{2A448305-ED3F-43FA-8711-18BCBFAC04D1}" type="presParOf" srcId="{0D18D0F1-E303-42D2-B9DC-F535C800BCD9}" destId="{FBB833CB-C83E-4D6B-9D43-E7AB4758B3CF}" srcOrd="2" destOrd="0" presId="urn:microsoft.com/office/officeart/2005/8/layout/radial1"/>
    <dgm:cxn modelId="{524BCB44-2559-410B-9022-08608780467A}" type="presParOf" srcId="{0D18D0F1-E303-42D2-B9DC-F535C800BCD9}" destId="{14C6B5D7-5AC0-4723-A1AE-13600332D2A7}" srcOrd="3" destOrd="0" presId="urn:microsoft.com/office/officeart/2005/8/layout/radial1"/>
    <dgm:cxn modelId="{03C0D776-2B1A-464A-9A95-D8DE51DB8B47}" type="presParOf" srcId="{14C6B5D7-5AC0-4723-A1AE-13600332D2A7}" destId="{924E941F-6E24-4A47-943B-9F72CC3A4421}" srcOrd="0" destOrd="0" presId="urn:microsoft.com/office/officeart/2005/8/layout/radial1"/>
    <dgm:cxn modelId="{4A7823FC-F374-4EC6-B174-CB9F0BCD1485}" type="presParOf" srcId="{0D18D0F1-E303-42D2-B9DC-F535C800BCD9}" destId="{343ED85B-0B05-48E9-B1FA-011C29F0C241}" srcOrd="4" destOrd="0" presId="urn:microsoft.com/office/officeart/2005/8/layout/radial1"/>
    <dgm:cxn modelId="{B51A251B-1D7A-43CB-98D3-71520BE234A0}" type="presParOf" srcId="{0D18D0F1-E303-42D2-B9DC-F535C800BCD9}" destId="{BECC2CE8-D4D1-4359-BCD2-A3745D1930B1}" srcOrd="5" destOrd="0" presId="urn:microsoft.com/office/officeart/2005/8/layout/radial1"/>
    <dgm:cxn modelId="{5040C7B3-B42D-423D-BD95-0D92AAE4E589}" type="presParOf" srcId="{BECC2CE8-D4D1-4359-BCD2-A3745D1930B1}" destId="{D18952CD-D772-40DE-B2F3-492F5122F39B}" srcOrd="0" destOrd="0" presId="urn:microsoft.com/office/officeart/2005/8/layout/radial1"/>
    <dgm:cxn modelId="{8223F79C-180D-4570-B6FA-2F60BE4A5611}" type="presParOf" srcId="{0D18D0F1-E303-42D2-B9DC-F535C800BCD9}" destId="{E5B07BC8-35C6-432F-A308-D5887966C843}" srcOrd="6" destOrd="0" presId="urn:microsoft.com/office/officeart/2005/8/layout/radial1"/>
    <dgm:cxn modelId="{577EDA39-A2A0-4CC3-9863-A9E3768F206E}" type="presParOf" srcId="{0D18D0F1-E303-42D2-B9DC-F535C800BCD9}" destId="{E8416B29-8E85-4B9A-8314-65D6C321272D}" srcOrd="7" destOrd="0" presId="urn:microsoft.com/office/officeart/2005/8/layout/radial1"/>
    <dgm:cxn modelId="{D67F1044-D85C-4772-9809-67AA7C7C73E9}" type="presParOf" srcId="{E8416B29-8E85-4B9A-8314-65D6C321272D}" destId="{A30460A1-2FCC-4DF8-B22B-7D816101817C}" srcOrd="0" destOrd="0" presId="urn:microsoft.com/office/officeart/2005/8/layout/radial1"/>
    <dgm:cxn modelId="{1D23069C-71DF-4025-AF60-F85B0C57D6D5}" type="presParOf" srcId="{0D18D0F1-E303-42D2-B9DC-F535C800BCD9}" destId="{628496D7-B0E8-4E91-8C9A-1F695569A795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903F2C-854F-465E-AD62-44FA7C94AA6B}">
      <dsp:nvSpPr>
        <dsp:cNvPr id="0" name=""/>
        <dsp:cNvSpPr/>
      </dsp:nvSpPr>
      <dsp:spPr>
        <a:xfrm>
          <a:off x="3317797" y="1963130"/>
          <a:ext cx="1492405" cy="1492405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300" b="1" kern="1200" dirty="0">
              <a:latin typeface="HelveticaNeueLT Std Lt"/>
            </a:rPr>
            <a:t>Índices</a:t>
          </a:r>
        </a:p>
      </dsp:txBody>
      <dsp:txXfrm>
        <a:off x="3536355" y="2181688"/>
        <a:ext cx="1055289" cy="1055289"/>
      </dsp:txXfrm>
    </dsp:sp>
    <dsp:sp modelId="{71298AF2-6AF6-4C73-8741-1B8C9FDE148F}">
      <dsp:nvSpPr>
        <dsp:cNvPr id="0" name=""/>
        <dsp:cNvSpPr/>
      </dsp:nvSpPr>
      <dsp:spPr>
        <a:xfrm rot="16200000">
          <a:off x="3838366" y="1720972"/>
          <a:ext cx="451266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451266" y="165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>
            <a:latin typeface="HelveticaNeueLT Std Lt"/>
          </a:endParaRPr>
        </a:p>
      </dsp:txBody>
      <dsp:txXfrm>
        <a:off x="4052718" y="1726216"/>
        <a:ext cx="22563" cy="22563"/>
      </dsp:txXfrm>
    </dsp:sp>
    <dsp:sp modelId="{FBB833CB-C83E-4D6B-9D43-E7AB4758B3CF}">
      <dsp:nvSpPr>
        <dsp:cNvPr id="0" name=""/>
        <dsp:cNvSpPr/>
      </dsp:nvSpPr>
      <dsp:spPr>
        <a:xfrm>
          <a:off x="3317797" y="19459"/>
          <a:ext cx="1492405" cy="1492405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>
              <a:latin typeface="HelveticaNeueLT Std Lt"/>
            </a:rPr>
            <a:t>Onomásticos</a:t>
          </a:r>
        </a:p>
      </dsp:txBody>
      <dsp:txXfrm>
        <a:off x="3536355" y="238017"/>
        <a:ext cx="1055289" cy="1055289"/>
      </dsp:txXfrm>
    </dsp:sp>
    <dsp:sp modelId="{14C6B5D7-5AC0-4723-A1AE-13600332D2A7}">
      <dsp:nvSpPr>
        <dsp:cNvPr id="0" name=""/>
        <dsp:cNvSpPr/>
      </dsp:nvSpPr>
      <dsp:spPr>
        <a:xfrm>
          <a:off x="4810202" y="2692808"/>
          <a:ext cx="451266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451266" y="165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>
            <a:latin typeface="HelveticaNeueLT Std Lt"/>
          </a:endParaRPr>
        </a:p>
      </dsp:txBody>
      <dsp:txXfrm>
        <a:off x="5024554" y="2698051"/>
        <a:ext cx="22563" cy="22563"/>
      </dsp:txXfrm>
    </dsp:sp>
    <dsp:sp modelId="{343ED85B-0B05-48E9-B1FA-011C29F0C241}">
      <dsp:nvSpPr>
        <dsp:cNvPr id="0" name=""/>
        <dsp:cNvSpPr/>
      </dsp:nvSpPr>
      <dsp:spPr>
        <a:xfrm>
          <a:off x="5261469" y="1963130"/>
          <a:ext cx="1492405" cy="1492405"/>
        </a:xfrm>
        <a:prstGeom prst="ellipse">
          <a:avLst/>
        </a:prstGeom>
        <a:gradFill rotWithShape="0">
          <a:gsLst>
            <a:gs pos="0">
              <a:schemeClr val="accent4">
                <a:hueOff val="3266964"/>
                <a:satOff val="-13592"/>
                <a:lumOff val="320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3266964"/>
                <a:satOff val="-13592"/>
                <a:lumOff val="320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3266964"/>
                <a:satOff val="-13592"/>
                <a:lumOff val="320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>
              <a:latin typeface="HelveticaNeueLT Std Lt"/>
            </a:rPr>
            <a:t>Toponímicos</a:t>
          </a:r>
        </a:p>
      </dsp:txBody>
      <dsp:txXfrm>
        <a:off x="5480027" y="2181688"/>
        <a:ext cx="1055289" cy="1055289"/>
      </dsp:txXfrm>
    </dsp:sp>
    <dsp:sp modelId="{BECC2CE8-D4D1-4359-BCD2-A3745D1930B1}">
      <dsp:nvSpPr>
        <dsp:cNvPr id="0" name=""/>
        <dsp:cNvSpPr/>
      </dsp:nvSpPr>
      <dsp:spPr>
        <a:xfrm rot="5400000">
          <a:off x="3838366" y="3664644"/>
          <a:ext cx="451266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451266" y="165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>
            <a:latin typeface="HelveticaNeueLT Std Lt"/>
          </a:endParaRPr>
        </a:p>
      </dsp:txBody>
      <dsp:txXfrm>
        <a:off x="4052718" y="3669887"/>
        <a:ext cx="22563" cy="22563"/>
      </dsp:txXfrm>
    </dsp:sp>
    <dsp:sp modelId="{E5B07BC8-35C6-432F-A308-D5887966C843}">
      <dsp:nvSpPr>
        <dsp:cNvPr id="0" name=""/>
        <dsp:cNvSpPr/>
      </dsp:nvSpPr>
      <dsp:spPr>
        <a:xfrm>
          <a:off x="3317797" y="3906802"/>
          <a:ext cx="1492405" cy="1492405"/>
        </a:xfrm>
        <a:prstGeom prst="ellipse">
          <a:avLst/>
        </a:prstGeom>
        <a:gradFill rotWithShape="0">
          <a:gsLst>
            <a:gs pos="0">
              <a:schemeClr val="accent4">
                <a:hueOff val="6533927"/>
                <a:satOff val="-27185"/>
                <a:lumOff val="6405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6533927"/>
                <a:satOff val="-27185"/>
                <a:lumOff val="6405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6533927"/>
                <a:satOff val="-27185"/>
                <a:lumOff val="6405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>
              <a:latin typeface="HelveticaNeueLT Std Lt"/>
            </a:rPr>
            <a:t>Cronológicos</a:t>
          </a:r>
        </a:p>
      </dsp:txBody>
      <dsp:txXfrm>
        <a:off x="3536355" y="4125360"/>
        <a:ext cx="1055289" cy="1055289"/>
      </dsp:txXfrm>
    </dsp:sp>
    <dsp:sp modelId="{E8416B29-8E85-4B9A-8314-65D6C321272D}">
      <dsp:nvSpPr>
        <dsp:cNvPr id="0" name=""/>
        <dsp:cNvSpPr/>
      </dsp:nvSpPr>
      <dsp:spPr>
        <a:xfrm rot="10800000">
          <a:off x="2866530" y="2692808"/>
          <a:ext cx="451266" cy="33050"/>
        </a:xfrm>
        <a:custGeom>
          <a:avLst/>
          <a:gdLst/>
          <a:ahLst/>
          <a:cxnLst/>
          <a:rect l="0" t="0" r="0" b="0"/>
          <a:pathLst>
            <a:path>
              <a:moveTo>
                <a:pt x="0" y="16525"/>
              </a:moveTo>
              <a:lnTo>
                <a:pt x="451266" y="165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500" b="1" kern="1200">
            <a:latin typeface="HelveticaNeueLT Std Lt"/>
          </a:endParaRPr>
        </a:p>
      </dsp:txBody>
      <dsp:txXfrm rot="10800000">
        <a:off x="3080882" y="2698051"/>
        <a:ext cx="22563" cy="22563"/>
      </dsp:txXfrm>
    </dsp:sp>
    <dsp:sp modelId="{628496D7-B0E8-4E91-8C9A-1F695569A795}">
      <dsp:nvSpPr>
        <dsp:cNvPr id="0" name=""/>
        <dsp:cNvSpPr/>
      </dsp:nvSpPr>
      <dsp:spPr>
        <a:xfrm>
          <a:off x="1374125" y="1963130"/>
          <a:ext cx="1492405" cy="1492405"/>
        </a:xfrm>
        <a:prstGeom prst="ellipse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b="1" kern="1200" dirty="0">
              <a:latin typeface="HelveticaNeueLT Std Lt"/>
            </a:rPr>
            <a:t>Temáticos</a:t>
          </a:r>
        </a:p>
      </dsp:txBody>
      <dsp:txXfrm>
        <a:off x="1592683" y="2181688"/>
        <a:ext cx="1055289" cy="1055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0EE6557-1754-43D5-85F0-B1738348F8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FE55CE8E-A75B-43C8-AC5B-ED0DCB6BC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83FBA60-24E4-4BD8-83B2-1A262EE11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27A2486-38E4-4ED3-919D-4AB5FF021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C0459310-CF10-465E-A907-88D5D8BC4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85665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ECB5686-1B71-4905-A3DF-ADACED3D2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E2F3259-9E71-4EE0-A1AC-78E3B280AA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AD5BE16-E476-4A50-87AF-52632419D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6658A19-B259-4346-8F36-4D0E316DF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FD13A71C-EDB3-474B-9A86-15E6A9DA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1930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7ED2AD28-510A-474A-83BF-7994F983F5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4BEB4F44-0058-4AF4-A1DB-128E9A2839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5D5B1D7B-09FA-43DA-A12A-E0ED1209A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0C6EC101-E201-456D-AF08-A16090BFE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94FA83A-2218-454D-A17F-6190CAB81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4765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F86BBC4-45F2-41C8-8166-F128D9394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D1EDAC3C-3B68-47B8-A6AF-C4F570C3E6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EA511A59-D7FD-4167-8B3E-0A84FA67E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73BCAD8-7F20-4663-82BD-9BA602253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74BFFCC-2B3B-4768-B1C2-A4DFA8C00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25098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69A44A9-3687-4842-A01E-0C949B1AC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EFB44-B587-4C81-B09C-55DC247C78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3A7AEBC-CAB6-4EFE-A45F-FF2D0F3EC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93F83D73-B066-47D8-9CFC-12700614B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859F600-2DA6-4612-AD85-BBC5CFB01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68399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9842325-8A4E-4F7D-B6EF-4187A4A35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6342FA63-B98F-4745-BDC8-290B43BA2B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8983935-BDD6-4861-B359-2D3D8CA01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10332DA1-31A7-4C93-98CF-AB73409D9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160DF491-57B7-4365-AAE9-1F2EDA5F2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A2B8D062-3C6B-4B80-ABFE-BF1B30D8A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7225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8EAF451-E84E-40F2-AA32-5BAEF939D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51410C0-42CD-487E-8FBB-6532A58DE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E8E96F75-8442-4B37-BA82-BA6E7E875B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7BB8A477-2142-448D-8D01-410A751821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7DAE197B-08AC-4FF7-BB13-017B09F83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FAD85944-0C1D-49C3-A3F0-79F024DD1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7AC22EB0-7363-40A4-AF78-E7A0324DC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E211B72C-41D8-4051-A7BC-2CE1A2300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3054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CBDBA595-E0FB-40BF-80FE-851DC76A1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B14E5264-F8EC-4BE0-827E-4949D5589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C8BE2426-AFA2-4995-A11C-44CAA8EF3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7A72FD7A-714F-494B-A00F-A7D2C33E9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9380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094F056B-0CB4-4C54-859E-1F92CF48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604219A4-08DD-42C6-9DFE-BE4626F3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1732A86A-EB0E-4D41-A9E0-E0CA08158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4984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CF5BE98-61BA-41B2-BA67-16C83166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C3711F81-98B0-4AE6-B7F7-CB41633890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3915B24-6D1D-428C-8E95-DCBB600C30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977A660A-92C1-44BF-B38C-206CD13C7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FC2EB3F7-D26E-4C40-BCB2-94FC79F6B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7966CD32-F252-4F10-8C85-AEAA916E4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12204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A3EF5E2-8E0C-485B-96E6-B401B6370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9A9AFDFB-7E24-449A-9BE3-190981288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5AFC92CE-2949-475A-8480-9354D61548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FEC9CAF-C176-439E-9343-CE669C5B7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7F8F482-EC6E-4D36-9B97-EF39FD4E5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5798CF6E-608D-4F13-A1A5-C1F75630B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52806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A8ADDD72-C321-4AB0-829D-3904652A22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A002073F-BE49-4407-8BD0-5BBEC8015F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B5C69E5-835B-4EAF-B627-4E5CA15AE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88C56-0677-4EF9-A402-0640D852AD55}" type="datetimeFigureOut">
              <a:rPr lang="es-MX" smtClean="0"/>
              <a:t>17/11/2021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A4E18BDB-199B-440D-A55B-6EA41563F5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1EA04CE2-1A44-40A8-B917-794826C28B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04F49-FB9B-487B-8F65-B888E6385921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341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xmlns="" id="{38A14B8D-B3AB-49A6-80DC-1270D52EA1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829161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1F5E1D69-4D86-4340-B4AC-5B2EA08C0E2D}"/>
              </a:ext>
            </a:extLst>
          </p:cNvPr>
          <p:cNvSpPr txBox="1"/>
          <p:nvPr/>
        </p:nvSpPr>
        <p:spPr>
          <a:xfrm>
            <a:off x="6902777" y="1157839"/>
            <a:ext cx="27538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4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Listados de nombres de personas físicas o jurídico colectivas.</a:t>
            </a:r>
            <a:endParaRPr lang="es-MX" sz="1400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91450DF8-8117-4353-ABD9-5423BBDD3EF7}"/>
              </a:ext>
            </a:extLst>
          </p:cNvPr>
          <p:cNvSpPr txBox="1"/>
          <p:nvPr/>
        </p:nvSpPr>
        <p:spPr>
          <a:xfrm>
            <a:off x="8975651" y="3214270"/>
            <a:ext cx="2368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Listados de nombres de sitios o lugares..</a:t>
            </a:r>
            <a:endParaRPr lang="es-MX" sz="16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C891770B-4BF8-425D-90F2-3B6E9E360E8A}"/>
              </a:ext>
            </a:extLst>
          </p:cNvPr>
          <p:cNvSpPr txBox="1"/>
          <p:nvPr/>
        </p:nvSpPr>
        <p:spPr>
          <a:xfrm>
            <a:off x="6902777" y="5116812"/>
            <a:ext cx="25772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Listados consecutivos de fechas.</a:t>
            </a:r>
            <a:endParaRPr lang="es-MX" sz="160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78E2F6CB-EC3E-434D-8EF2-EBE3AC467ECB}"/>
              </a:ext>
            </a:extLst>
          </p:cNvPr>
          <p:cNvSpPr txBox="1"/>
          <p:nvPr/>
        </p:nvSpPr>
        <p:spPr>
          <a:xfrm>
            <a:off x="847651" y="3214270"/>
            <a:ext cx="2368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Listados </a:t>
            </a:r>
            <a:r>
              <a:rPr lang="pt-BR" sz="16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pt-BR" sz="1600" dirty="0" err="1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materias</a:t>
            </a:r>
            <a:r>
              <a:rPr lang="pt-BR" sz="1600" dirty="0">
                <a:effectLst/>
                <a:latin typeface="HelveticaNeueLT Std Lt"/>
                <a:ea typeface="Times New Roman" panose="02020603050405020304" pitchFamily="18" charset="0"/>
                <a:cs typeface="Times New Roman" panose="02020603050405020304" pitchFamily="18" charset="0"/>
              </a:rPr>
              <a:t> o tesauros.</a:t>
            </a:r>
            <a:endParaRPr lang="es-MX" sz="1600" dirty="0"/>
          </a:p>
        </p:txBody>
      </p:sp>
    </p:spTree>
    <p:extLst>
      <p:ext uri="{BB962C8B-B14F-4D97-AF65-F5344CB8AC3E}">
        <p14:creationId xmlns:p14="http://schemas.microsoft.com/office/powerpoint/2010/main" val="4811099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elveltica ok">
      <a:majorFont>
        <a:latin typeface="HelveticaNeueLT Std Lt Ext"/>
        <a:ea typeface=""/>
        <a:cs typeface=""/>
      </a:majorFont>
      <a:minorFont>
        <a:latin typeface="HelveticaNeueLT Std Lt 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34</Words>
  <Application>Microsoft Office PowerPoint</Application>
  <PresentationFormat>Panorámica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HelveticaNeueLT Std Lt</vt:lpstr>
      <vt:lpstr>HelveticaNeueLT Std Lt Ext</vt:lpstr>
      <vt:lpstr>Times New Roman</vt:lpstr>
      <vt:lpstr>Tema de Office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Teresa Negrete Rivera</dc:creator>
  <cp:lastModifiedBy>Alexandra Flores Rivera</cp:lastModifiedBy>
  <cp:revision>2</cp:revision>
  <dcterms:created xsi:type="dcterms:W3CDTF">2021-11-10T19:45:22Z</dcterms:created>
  <dcterms:modified xsi:type="dcterms:W3CDTF">2021-11-18T01:04:07Z</dcterms:modified>
</cp:coreProperties>
</file>